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362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A8202-AB37-471E-A005-17EEF2F334ED}" type="datetimeFigureOut">
              <a:rPr lang="es-CO" smtClean="0"/>
              <a:t>20/02/2013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A8E03-8FFA-40C9-93A0-49FE2207FF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034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http://www.elcolombiano.com/BancoConocimiento/C/colmenares_defensa_de_laura_moreno_destapo_mas_de_150_pruebas/colmenares_defensa_de_laura_moreno_destapo_mas_de_150_pruebas.asp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A8E03-8FFA-40C9-93A0-49FE2207FFFB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212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http://tecnologia.elpais.com/tecnologia/2013/02/18/actualidad/1361218651_738532.html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A8E03-8FFA-40C9-93A0-49FE2207FFFB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7292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http://edant.clarin.com/diario/2009/01/02/conexiones/futuro.html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A8E03-8FFA-40C9-93A0-49FE2207FFFB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483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8B800A-D37C-42D9-8A22-52CCD103FF07}" type="datetimeFigureOut">
              <a:rPr lang="es-CO" smtClean="0"/>
              <a:t>20/02/2013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E8FDC20-9327-4DB8-9184-F6FC535E38D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B800A-D37C-42D9-8A22-52CCD103FF07}" type="datetimeFigureOut">
              <a:rPr lang="es-CO" smtClean="0"/>
              <a:t>20/02/2013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FDC20-9327-4DB8-9184-F6FC535E38D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B800A-D37C-42D9-8A22-52CCD103FF07}" type="datetimeFigureOut">
              <a:rPr lang="es-CO" smtClean="0"/>
              <a:t>20/02/2013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FDC20-9327-4DB8-9184-F6FC535E38D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B800A-D37C-42D9-8A22-52CCD103FF07}" type="datetimeFigureOut">
              <a:rPr lang="es-CO" smtClean="0"/>
              <a:t>20/02/2013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FDC20-9327-4DB8-9184-F6FC535E38D4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B800A-D37C-42D9-8A22-52CCD103FF07}" type="datetimeFigureOut">
              <a:rPr lang="es-CO" smtClean="0"/>
              <a:t>20/02/2013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FDC20-9327-4DB8-9184-F6FC535E38D4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B800A-D37C-42D9-8A22-52CCD103FF07}" type="datetimeFigureOut">
              <a:rPr lang="es-CO" smtClean="0"/>
              <a:t>20/02/2013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FDC20-9327-4DB8-9184-F6FC535E38D4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B800A-D37C-42D9-8A22-52CCD103FF07}" type="datetimeFigureOut">
              <a:rPr lang="es-CO" smtClean="0"/>
              <a:t>20/02/2013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FDC20-9327-4DB8-9184-F6FC535E38D4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B800A-D37C-42D9-8A22-52CCD103FF07}" type="datetimeFigureOut">
              <a:rPr lang="es-CO" smtClean="0"/>
              <a:t>20/02/2013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FDC20-9327-4DB8-9184-F6FC535E38D4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B800A-D37C-42D9-8A22-52CCD103FF07}" type="datetimeFigureOut">
              <a:rPr lang="es-CO" smtClean="0"/>
              <a:t>20/02/2013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FDC20-9327-4DB8-9184-F6FC535E38D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F8B800A-D37C-42D9-8A22-52CCD103FF07}" type="datetimeFigureOut">
              <a:rPr lang="es-CO" smtClean="0"/>
              <a:t>20/02/2013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FDC20-9327-4DB8-9184-F6FC535E38D4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8B800A-D37C-42D9-8A22-52CCD103FF07}" type="datetimeFigureOut">
              <a:rPr lang="es-CO" smtClean="0"/>
              <a:t>20/02/2013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8FDC20-9327-4DB8-9184-F6FC535E38D4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8B800A-D37C-42D9-8A22-52CCD103FF07}" type="datetimeFigureOut">
              <a:rPr lang="es-CO" smtClean="0"/>
              <a:t>20/02/2013</a:t>
            </a:fld>
            <a:endParaRPr lang="es-CO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E8FDC20-9327-4DB8-9184-F6FC535E38D4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La pirámide </a:t>
            </a:r>
            <a:r>
              <a:rPr lang="es-CO" dirty="0" smtClean="0"/>
              <a:t>invertida y sus niveles.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9195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CO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2200" dirty="0" smtClean="0">
                <a:latin typeface="Arial" pitchFamily="34" charset="0"/>
                <a:cs typeface="Arial" pitchFamily="34" charset="0"/>
              </a:rPr>
            </a:br>
            <a:r>
              <a:rPr lang="es-CO" sz="2200" dirty="0" smtClean="0">
                <a:latin typeface="Arial" pitchFamily="34" charset="0"/>
                <a:cs typeface="Arial" pitchFamily="34" charset="0"/>
              </a:rPr>
              <a:t>Se ve claramente una pirámide invertida básica como la que se pide en este nivel, tiene un buen título y el lead es atrapante, conteniendo la información necesaria.</a:t>
            </a:r>
            <a:br>
              <a:rPr lang="es-CO" sz="2200" dirty="0" smtClean="0">
                <a:latin typeface="Arial" pitchFamily="34" charset="0"/>
                <a:cs typeface="Arial" pitchFamily="34" charset="0"/>
              </a:rPr>
            </a:br>
            <a:r>
              <a:rPr lang="es-CO" sz="2200" b="0" dirty="0" smtClean="0">
                <a:latin typeface="Arial" pitchFamily="34" charset="0"/>
                <a:cs typeface="Arial" pitchFamily="34" charset="0"/>
              </a:rPr>
              <a:t>http://www.elcolombiano.com/BancoConocimiento/C/colmenares_defensa_de_laura_moreno_destapo_mas_de_150_pruebas/colmenares_defensa_de_laura_moreno_destapo_mas_de_150_pruebas.asp</a:t>
            </a:r>
            <a:r>
              <a:rPr lang="es-CO" sz="28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2800" b="0" dirty="0" smtClean="0">
                <a:latin typeface="Arial" pitchFamily="34" charset="0"/>
                <a:cs typeface="Arial" pitchFamily="34" charset="0"/>
              </a:rPr>
            </a:br>
            <a:r>
              <a:rPr lang="es-CO" sz="3100" dirty="0" smtClean="0"/>
              <a:t/>
            </a:r>
            <a:br>
              <a:rPr lang="es-CO" sz="3100" dirty="0" smtClean="0"/>
            </a:br>
            <a:endParaRPr lang="es-CO" sz="3100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74" y="2725123"/>
            <a:ext cx="7350926" cy="413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44824"/>
            <a:ext cx="8050082" cy="4525962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CO" sz="2200" dirty="0">
                <a:latin typeface="Arial" pitchFamily="34" charset="0"/>
                <a:cs typeface="Arial" pitchFamily="34" charset="0"/>
              </a:rPr>
              <a:t>Este artículo es una buena muestra del nivel 2 de la pirámide invertida en el cual, en el título se expone un tema y este tiene varios subtítulos los cuales son independientes de los demás, logrando así que el lector elija en cual desea dar su tiempo</a:t>
            </a:r>
            <a:r>
              <a:rPr lang="es-CO" sz="22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s-CO" sz="2200" dirty="0" smtClean="0">
                <a:latin typeface="Arial" pitchFamily="34" charset="0"/>
                <a:cs typeface="Arial" pitchFamily="34" charset="0"/>
              </a:rPr>
            </a:br>
            <a:r>
              <a:rPr lang="es-CO" sz="2200" b="0" dirty="0" smtClean="0">
                <a:latin typeface="Arial" pitchFamily="34" charset="0"/>
                <a:cs typeface="Arial" pitchFamily="34" charset="0"/>
              </a:rPr>
              <a:t>http://tecnologia.elpais.com/tecnologia/2013/02/18/actualidad/1361218651_738532.html</a:t>
            </a:r>
            <a:r>
              <a:rPr lang="es-CO" b="0" dirty="0" smtClean="0"/>
              <a:t/>
            </a:r>
            <a:br>
              <a:rPr lang="es-CO" b="0" dirty="0" smtClean="0"/>
            </a:br>
            <a:r>
              <a:rPr lang="es-CO" b="0" dirty="0"/>
              <a:t/>
            </a:r>
            <a:br>
              <a:rPr lang="es-CO" b="0" dirty="0"/>
            </a:br>
            <a:endParaRPr lang="es-CO" b="0" dirty="0"/>
          </a:p>
        </p:txBody>
      </p:sp>
    </p:spTree>
    <p:extLst>
      <p:ext uri="{BB962C8B-B14F-4D97-AF65-F5344CB8AC3E}">
        <p14:creationId xmlns:p14="http://schemas.microsoft.com/office/powerpoint/2010/main" val="42304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01912"/>
            <a:ext cx="7344816" cy="4129444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CO" sz="2000" dirty="0">
                <a:latin typeface="Arial" pitchFamily="34" charset="0"/>
                <a:cs typeface="Arial" pitchFamily="34" charset="0"/>
              </a:rPr>
              <a:t>Este estilo que maneja el clarín es un buen ejemplo del tercer nivel de la pirámide puesto que se va a hablar de un tema en específico pero que abarca gran cantidad de información. Lo que se hace es que a los diferentes temas que se relacionan con lo expuesto en el artículo se les da un espacio aparte en donde el lector elije cual es mas de su interés, llevándolo a una página aparte en donde se amplía la información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CO" sz="2000" b="0" dirty="0" smtClean="0">
                <a:latin typeface="Arial" pitchFamily="34" charset="0"/>
                <a:cs typeface="Arial" pitchFamily="34" charset="0"/>
              </a:rPr>
              <a:t>http://edant.clarin.com/diario/2009/01/02/conexiones/futuro.html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2000" b="1" dirty="0" smtClean="0">
                <a:latin typeface="Arial" pitchFamily="34" charset="0"/>
                <a:cs typeface="Arial" pitchFamily="34" charset="0"/>
              </a:rPr>
            </a:br>
            <a:endParaRPr lang="es-CO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</TotalTime>
  <Words>156</Words>
  <Application>Microsoft Office PowerPoint</Application>
  <PresentationFormat>Presentación en pantalla (4:3)</PresentationFormat>
  <Paragraphs>10</Paragraphs>
  <Slides>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Concurrencia</vt:lpstr>
      <vt:lpstr>La pirámide invertida y sus niveles. </vt:lpstr>
      <vt:lpstr> Se ve claramente una pirámide invertida básica como la que se pide en este nivel, tiene un buen título y el lead es atrapante, conteniendo la información necesaria. http://www.elcolombiano.com/BancoConocimiento/C/colmenares_defensa_de_laura_moreno_destapo_mas_de_150_pruebas/colmenares_defensa_de_laura_moreno_destapo_mas_de_150_pruebas.asp  </vt:lpstr>
      <vt:lpstr>Este artículo es una buena muestra del nivel 2 de la pirámide invertida en el cual, en el título se expone un tema y este tiene varios subtítulos los cuales son independientes de los demás, logrando así que el lector elija en cual desea dar su tiempo. http://tecnologia.elpais.com/tecnologia/2013/02/18/actualidad/1361218651_738532.html  </vt:lpstr>
      <vt:lpstr>Este estilo que maneja el clarín es un buen ejemplo del tercer nivel de la pirámide puesto que se va a hablar de un tema en específico pero que abarca gran cantidad de información. Lo que se hace es que a los diferentes temas que se relacionan con lo expuesto en el artículo se les da un espacio aparte en donde el lector elije cual es mas de su interés, llevándolo a una página aparte en donde se amplía la información. http://edant.clarin.com/diario/2009/01/02/conexiones/futuro.html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pirámide invertida y sus niveles.</dc:title>
  <dc:creator>16</dc:creator>
  <cp:lastModifiedBy>16</cp:lastModifiedBy>
  <cp:revision>10</cp:revision>
  <dcterms:created xsi:type="dcterms:W3CDTF">2013-02-20T10:38:29Z</dcterms:created>
  <dcterms:modified xsi:type="dcterms:W3CDTF">2013-02-20T11:19:13Z</dcterms:modified>
</cp:coreProperties>
</file>